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s-IS" smtClean="0"/>
              <a:t>Smelltu til að breyta stíl aðalundirtitla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s-IS" smtClean="0"/>
              <a:t>Smelltu á tákn til að bæta við mynd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  <a:p>
            <a:pPr lvl="1" eaLnBrk="1" latinLnBrk="0" hangingPunct="1"/>
            <a:r>
              <a:rPr kumimoji="0" lang="is-IS" smtClean="0"/>
              <a:t>Annað stig</a:t>
            </a:r>
          </a:p>
          <a:p>
            <a:pPr lvl="2" eaLnBrk="1" latinLnBrk="0" hangingPunct="1"/>
            <a:r>
              <a:rPr kumimoji="0" lang="is-IS" smtClean="0"/>
              <a:t>Þriðja stig</a:t>
            </a:r>
          </a:p>
          <a:p>
            <a:pPr lvl="3" eaLnBrk="1" latinLnBrk="0" hangingPunct="1"/>
            <a:r>
              <a:rPr kumimoji="0" lang="is-IS" smtClean="0"/>
              <a:t>Fjórða stig</a:t>
            </a:r>
          </a:p>
          <a:p>
            <a:pPr lvl="4" eaLnBrk="1" latinLnBrk="0" hangingPunct="1"/>
            <a:r>
              <a:rPr kumimoji="0" lang="is-IS" smtClean="0"/>
              <a:t>Fimmta stig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F1F50-9283-43F7-AABC-4C9980F24587}" type="datetimeFigureOut">
              <a:rPr lang="is-IS" smtClean="0"/>
              <a:t>7.5.2013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il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Mið - Ameríka</a:t>
            </a:r>
            <a:endParaRPr lang="is-I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M- Ameríka er vanalega skilgreind, sem svæðið sem liggur á milli U.S.A. Og </a:t>
            </a:r>
            <a:r>
              <a:rPr lang="is-IS" dirty="0" err="1" smtClean="0"/>
              <a:t>Kólumbíu</a:t>
            </a:r>
            <a:r>
              <a:rPr lang="is-IS" dirty="0" smtClean="0"/>
              <a:t>.</a:t>
            </a:r>
          </a:p>
          <a:p>
            <a:r>
              <a:rPr lang="is-IS" dirty="0" smtClean="0"/>
              <a:t>Eyjarnar í </a:t>
            </a:r>
            <a:r>
              <a:rPr lang="is-IS" dirty="0" err="1" smtClean="0"/>
              <a:t>Karabíska</a:t>
            </a:r>
            <a:r>
              <a:rPr lang="is-IS" dirty="0" smtClean="0"/>
              <a:t> hafinu teljast þar með.</a:t>
            </a:r>
          </a:p>
          <a:p>
            <a:r>
              <a:rPr lang="is-IS" dirty="0" smtClean="0"/>
              <a:t>Eftir svæðinu endilöngu liggur nánast samfelldur fjallgarður sem tengir saman Klettafjöll í norðri og Andesfjöll í suðri.</a:t>
            </a:r>
          </a:p>
          <a:p>
            <a:r>
              <a:rPr lang="is-IS" dirty="0" smtClean="0"/>
              <a:t>Hitabeltisregnskógar svæðisins einkennast af mjög fjölbreyttu plöntu og dýralífi.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5263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Mið – Ameríka	(2)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Flestir íbúar eru kaþólskrar trúar.</a:t>
            </a:r>
          </a:p>
          <a:p>
            <a:r>
              <a:rPr lang="is-IS" dirty="0" smtClean="0"/>
              <a:t>Aðaltungumálið á svæðinu er spænska.</a:t>
            </a:r>
          </a:p>
          <a:p>
            <a:r>
              <a:rPr lang="is-IS" dirty="0" smtClean="0"/>
              <a:t>Meirihluta landssvæða og eyja á svæðinu voru undir spænskum yfirráðum frá 16.-19. öld.</a:t>
            </a:r>
          </a:p>
          <a:p>
            <a:r>
              <a:rPr lang="is-IS" dirty="0" smtClean="0"/>
              <a:t>Stór hluti upprunalegra íbúa létu lífið vegna sjúkdóma og hernaðar hvítra nýlenduherra.</a:t>
            </a:r>
          </a:p>
          <a:p>
            <a:r>
              <a:rPr lang="is-IS" dirty="0" smtClean="0"/>
              <a:t>Í dag eru flestir íbúar blendingar af evrópumönnum,</a:t>
            </a:r>
            <a:r>
              <a:rPr lang="is-IS" dirty="0" err="1" smtClean="0"/>
              <a:t>índíánum</a:t>
            </a:r>
            <a:r>
              <a:rPr lang="is-IS" dirty="0" smtClean="0"/>
              <a:t> og afkomendum svartra þræla,sem þangað voru fluttir frá Afríku.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533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Mið – Ameríka	(3)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Atvinnulíf einkennist af landbúnaði. (kaffi,bananar,sykur,</a:t>
            </a:r>
            <a:r>
              <a:rPr lang="is-IS" dirty="0" err="1" smtClean="0"/>
              <a:t>kakó</a:t>
            </a:r>
            <a:r>
              <a:rPr lang="is-IS" dirty="0" smtClean="0"/>
              <a:t>,bómull og tóbak.)</a:t>
            </a:r>
          </a:p>
          <a:p>
            <a:r>
              <a:rPr lang="is-IS" dirty="0" smtClean="0"/>
              <a:t>Mikil misskipting auðs og lands.</a:t>
            </a:r>
          </a:p>
          <a:p>
            <a:r>
              <a:rPr lang="is-IS" dirty="0" smtClean="0"/>
              <a:t>Rómanska Ameríka = öll lönd sunnan U.S.A. Hugtak sem nær yfir lönd álfunnar þar sem rómönsk tungumál eru töluð. Spænska og portúgalska.</a:t>
            </a:r>
          </a:p>
          <a:p>
            <a:r>
              <a:rPr lang="is-IS" dirty="0" smtClean="0"/>
              <a:t>Eyjarnar í </a:t>
            </a:r>
            <a:r>
              <a:rPr lang="is-IS" dirty="0" err="1" smtClean="0"/>
              <a:t>karabíska</a:t>
            </a:r>
            <a:r>
              <a:rPr lang="is-IS" dirty="0" smtClean="0"/>
              <a:t> hafinu kallast stóru Antillaeyjar (Kúba,</a:t>
            </a:r>
            <a:r>
              <a:rPr lang="is-IS" dirty="0" err="1" smtClean="0"/>
              <a:t>Jamaika</a:t>
            </a:r>
            <a:r>
              <a:rPr lang="is-IS" dirty="0" smtClean="0"/>
              <a:t>,</a:t>
            </a:r>
            <a:r>
              <a:rPr lang="is-IS" dirty="0" err="1" smtClean="0"/>
              <a:t>Hispaníóla</a:t>
            </a:r>
            <a:r>
              <a:rPr lang="is-IS" dirty="0" smtClean="0"/>
              <a:t> og </a:t>
            </a:r>
            <a:r>
              <a:rPr lang="is-IS" dirty="0" err="1" smtClean="0"/>
              <a:t>Puerto</a:t>
            </a:r>
            <a:r>
              <a:rPr lang="is-IS" dirty="0" smtClean="0"/>
              <a:t> </a:t>
            </a:r>
            <a:r>
              <a:rPr lang="is-IS" dirty="0" err="1" smtClean="0"/>
              <a:t>Rica</a:t>
            </a:r>
            <a:r>
              <a:rPr lang="is-IS" dirty="0" smtClean="0"/>
              <a:t>) og litlu Antillaeyjar. (20 litlar eldfjallaeyjar) </a:t>
            </a:r>
          </a:p>
          <a:p>
            <a:pPr marL="0" indent="0">
              <a:buNone/>
            </a:pPr>
            <a:r>
              <a:rPr lang="is-IS" dirty="0" smtClean="0"/>
              <a:t> 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2855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Mið – Ameríka		(4)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Eyjar Karíbahafsins eru flestar miklar ferðamannaparadísir. Góð </a:t>
            </a:r>
            <a:r>
              <a:rPr lang="is-IS" dirty="0" err="1" smtClean="0"/>
              <a:t>veðrátta</a:t>
            </a:r>
            <a:r>
              <a:rPr lang="is-IS" dirty="0" smtClean="0"/>
              <a:t>,blár </a:t>
            </a:r>
            <a:r>
              <a:rPr lang="is-IS" dirty="0" err="1" smtClean="0"/>
              <a:t>sjór</a:t>
            </a:r>
            <a:r>
              <a:rPr lang="is-IS" dirty="0" smtClean="0"/>
              <a:t> og hvítar strendur.</a:t>
            </a:r>
          </a:p>
          <a:p>
            <a:r>
              <a:rPr lang="is-IS" dirty="0" smtClean="0"/>
              <a:t>Ferðamennska er mikilvægasta tekjulind </a:t>
            </a:r>
            <a:r>
              <a:rPr lang="is-IS" dirty="0" err="1" smtClean="0"/>
              <a:t>íbúanna</a:t>
            </a:r>
            <a:r>
              <a:rPr lang="is-IS" dirty="0" smtClean="0"/>
              <a:t>.</a:t>
            </a:r>
          </a:p>
          <a:p>
            <a:r>
              <a:rPr lang="is-IS" dirty="0" smtClean="0"/>
              <a:t>Helmingur íbúa svæðisins hafa tekjur sínar af ferðamannaiðnaði.</a:t>
            </a:r>
          </a:p>
          <a:p>
            <a:r>
              <a:rPr lang="is-IS" dirty="0" smtClean="0"/>
              <a:t>Menning eyjaskeggja er einn suðupottur mismunandi menningaráhrifa víðs vegar að </a:t>
            </a:r>
            <a:r>
              <a:rPr lang="is-IS" dirty="0" err="1" smtClean="0"/>
              <a:t>úr</a:t>
            </a:r>
            <a:r>
              <a:rPr lang="is-IS" dirty="0" smtClean="0"/>
              <a:t> heiminum.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43334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æði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æði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æð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231</Words>
  <Application>Microsoft Office PowerPoint</Application>
  <PresentationFormat>Sýnt á skjá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4</vt:i4>
      </vt:variant>
    </vt:vector>
  </HeadingPairs>
  <TitlesOfParts>
    <vt:vector size="5" baseType="lpstr">
      <vt:lpstr>Flæði</vt:lpstr>
      <vt:lpstr>Mið - Ameríka</vt:lpstr>
      <vt:lpstr>Mið – Ameríka (2)</vt:lpstr>
      <vt:lpstr>Mið – Ameríka (3)</vt:lpstr>
      <vt:lpstr>Mið – Ameríka 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Mið - Ameríka</dc:title>
  <dc:creator>Lenovo</dc:creator>
  <cp:lastModifiedBy>Lenovo</cp:lastModifiedBy>
  <cp:revision>6</cp:revision>
  <dcterms:created xsi:type="dcterms:W3CDTF">2013-02-04T10:01:04Z</dcterms:created>
  <dcterms:modified xsi:type="dcterms:W3CDTF">2013-05-07T11:55:17Z</dcterms:modified>
</cp:coreProperties>
</file>